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72" r:id="rId3"/>
    <p:sldId id="257" r:id="rId4"/>
    <p:sldId id="277" r:id="rId5"/>
    <p:sldId id="278" r:id="rId6"/>
    <p:sldId id="276" r:id="rId7"/>
    <p:sldId id="279" r:id="rId8"/>
    <p:sldId id="280" r:id="rId9"/>
    <p:sldId id="281" r:id="rId10"/>
    <p:sldId id="283" r:id="rId11"/>
    <p:sldId id="285" r:id="rId12"/>
    <p:sldId id="284" r:id="rId13"/>
    <p:sldId id="286" r:id="rId14"/>
    <p:sldId id="282" r:id="rId15"/>
    <p:sldId id="287" r:id="rId16"/>
    <p:sldId id="273" r:id="rId17"/>
    <p:sldId id="274" r:id="rId18"/>
    <p:sldId id="259" r:id="rId19"/>
    <p:sldId id="260" r:id="rId20"/>
    <p:sldId id="261" r:id="rId21"/>
    <p:sldId id="262" r:id="rId22"/>
    <p:sldId id="263" r:id="rId23"/>
    <p:sldId id="288" r:id="rId24"/>
    <p:sldId id="289" r:id="rId25"/>
    <p:sldId id="26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07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32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40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900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823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1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63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60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3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090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0606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676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631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79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34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36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1F5F49E-D7A6-485B-B163-05892EF39834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428B185-4391-4B4A-A9CE-3F3B00E1E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2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ebp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ebp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ebp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0D539-A3E0-6B4D-B600-89D7052D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334" y="951877"/>
            <a:ext cx="10559332" cy="247712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номер вызова экстренных оперативных служб «112»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DF2A51-6552-D1E7-94E8-C82BDB06D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7165" y="5414838"/>
            <a:ext cx="3399117" cy="1224501"/>
          </a:xfrm>
        </p:spPr>
        <p:txBody>
          <a:bodyPr>
            <a:normAutofit fontScale="77500" lnSpcReduction="20000"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ОТВЕТСТВЕННЫЕ: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ЦОВ -112 Иванова Александра Андреевна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ЦОВ -112 Елисейкина Александра Васильевна </a:t>
            </a:r>
          </a:p>
        </p:txBody>
      </p:sp>
      <p:sp>
        <p:nvSpPr>
          <p:cNvPr id="4" name="AutoShape 2" descr="Система-112» начала работу еще в четырех регионах :: Министерство цифрового  развития, связи и массовых коммуникаций Российской Федерации">
            <a:extLst>
              <a:ext uri="{FF2B5EF4-FFF2-40B4-BE49-F238E27FC236}">
                <a16:creationId xmlns:a16="http://schemas.microsoft.com/office/drawing/2014/main" id="{CCF40D3A-98C5-1EF1-12C5-3E0B4CB67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E506567-6BBF-3CCB-9C83-FEA69472E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267" y="3098961"/>
            <a:ext cx="6514821" cy="347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6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B78B8-6A4F-6FE1-6137-242C8C4C3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8790" y="1792275"/>
            <a:ext cx="7823518" cy="1991055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1998 году Российская Федерация утвердила Применение  единого номера экстренных оперативных служб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«112»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B99584-1F13-67BF-9960-EECAFDB3F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151821"/>
            <a:ext cx="3480435" cy="348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4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BD444-3259-83C4-CA17-C760D16E2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4643" y="1277138"/>
            <a:ext cx="8689976" cy="2509213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«112»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номер, на который нужно звонить в случае необходимости экстренной помощи, при угрозе жизни и здоровью человека, при чрезвычайных ситуациях.</a:t>
            </a:r>
          </a:p>
        </p:txBody>
      </p:sp>
      <p:pic>
        <p:nvPicPr>
          <p:cNvPr id="1026" name="Picture 2" descr="Службу спасения 112 адаптируют для инвалидов - Открытая Дубна">
            <a:extLst>
              <a:ext uri="{FF2B5EF4-FFF2-40B4-BE49-F238E27FC236}">
                <a16:creationId xmlns:a16="http://schemas.microsoft.com/office/drawing/2014/main" id="{058EE077-8E3D-29CF-E151-05BA1837B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580" y="3843480"/>
            <a:ext cx="4122420" cy="301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4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09B90-69A0-0B6C-F935-36FB0426A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06576"/>
            <a:ext cx="8778240" cy="1499564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Экстренная помощь</a:t>
            </a:r>
          </a:p>
        </p:txBody>
      </p:sp>
      <p:sp>
        <p:nvSpPr>
          <p:cNvPr id="5" name="Стрелка: штриховая вправо 4">
            <a:extLst>
              <a:ext uri="{FF2B5EF4-FFF2-40B4-BE49-F238E27FC236}">
                <a16:creationId xmlns:a16="http://schemas.microsoft.com/office/drawing/2014/main" id="{13D1F304-323D-7699-BE6E-B4AB995A7509}"/>
              </a:ext>
            </a:extLst>
          </p:cNvPr>
          <p:cNvSpPr/>
          <p:nvPr/>
        </p:nvSpPr>
        <p:spPr>
          <a:xfrm>
            <a:off x="9429750" y="2656358"/>
            <a:ext cx="2076450" cy="94869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98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жар в хозяйственной постройке в Миллеровском районе - Оперативная  информация - Главное управление МЧС России по Ростовской области">
            <a:extLst>
              <a:ext uri="{FF2B5EF4-FFF2-40B4-BE49-F238E27FC236}">
                <a16:creationId xmlns:a16="http://schemas.microsoft.com/office/drawing/2014/main" id="{68E0A79B-5998-D55C-E754-3F156877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14311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Два человека пострадали в массовой драке в Ставрополе - РИА Новости,  30.05.2010">
            <a:extLst>
              <a:ext uri="{FF2B5EF4-FFF2-40B4-BE49-F238E27FC236}">
                <a16:creationId xmlns:a16="http://schemas.microsoft.com/office/drawing/2014/main" id="{F736BBC1-02B1-3643-3377-1C71BE558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3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02377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морок: симптомы, причины, первая помощь, когда следует вызвать врача и  профилактика">
            <a:extLst>
              <a:ext uri="{FF2B5EF4-FFF2-40B4-BE49-F238E27FC236}">
                <a16:creationId xmlns:a16="http://schemas.microsoft.com/office/drawing/2014/main" id="{9DEB99F2-D14B-9BAE-5940-A2200F38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19031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Все о ранах: основные виды, опасность и методы лечения">
            <a:extLst>
              <a:ext uri="{FF2B5EF4-FFF2-40B4-BE49-F238E27FC236}">
                <a16:creationId xmlns:a16="http://schemas.microsoft.com/office/drawing/2014/main" id="{5C67A939-EFD3-4D61-5DED-E76E4A8E5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2205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9CC4F-6A2C-C027-7F2F-225D222F8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7260" y="1916432"/>
            <a:ext cx="7926388" cy="16497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Угроза жизни и здоровью</a:t>
            </a:r>
          </a:p>
        </p:txBody>
      </p:sp>
      <p:sp>
        <p:nvSpPr>
          <p:cNvPr id="4" name="Стрелка: штриховая вправо 3">
            <a:extLst>
              <a:ext uri="{FF2B5EF4-FFF2-40B4-BE49-F238E27FC236}">
                <a16:creationId xmlns:a16="http://schemas.microsoft.com/office/drawing/2014/main" id="{4AEDC063-AA59-3A11-CDB4-44667B4FC9BE}"/>
              </a:ext>
            </a:extLst>
          </p:cNvPr>
          <p:cNvSpPr/>
          <p:nvPr/>
        </p:nvSpPr>
        <p:spPr>
          <a:xfrm>
            <a:off x="8481060" y="2251710"/>
            <a:ext cx="3246120" cy="126873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4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к оказать первую доврачебную помощь при разных видах кровотечения.  Оказание первой помощи при кровотечениях">
            <a:extLst>
              <a:ext uri="{FF2B5EF4-FFF2-40B4-BE49-F238E27FC236}">
                <a16:creationId xmlns:a16="http://schemas.microsoft.com/office/drawing/2014/main" id="{6D35A5CB-B422-EDDC-B697-CC95E5B97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7250" cy="676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88996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евушку в больницу, коноплю на экспертизу — Советская Чувашия">
            <a:extLst>
              <a:ext uri="{FF2B5EF4-FFF2-40B4-BE49-F238E27FC236}">
                <a16:creationId xmlns:a16="http://schemas.microsoft.com/office/drawing/2014/main" id="{BBA88919-A3C5-148E-1068-CE9959215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22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0210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Предугадать ДТП. В России вычислили предпосылки тяжелых и легких аварий -  РИА Новости, 10.11.2022">
            <a:extLst>
              <a:ext uri="{FF2B5EF4-FFF2-40B4-BE49-F238E27FC236}">
                <a16:creationId xmlns:a16="http://schemas.microsoft.com/office/drawing/2014/main" id="{789DBC63-7DD5-8ACD-010F-BC22E1308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93216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8EC74-26A1-2A99-4FE4-386AA1C6B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840" y="1563676"/>
            <a:ext cx="8689976" cy="250921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Чрезвычайные ситуации </a:t>
            </a:r>
          </a:p>
        </p:txBody>
      </p:sp>
      <p:sp>
        <p:nvSpPr>
          <p:cNvPr id="4" name="Стрелка: штриховая вправо 3">
            <a:extLst>
              <a:ext uri="{FF2B5EF4-FFF2-40B4-BE49-F238E27FC236}">
                <a16:creationId xmlns:a16="http://schemas.microsoft.com/office/drawing/2014/main" id="{49ABB2C0-A956-8A11-D089-2F8B2FEFD2FD}"/>
              </a:ext>
            </a:extLst>
          </p:cNvPr>
          <p:cNvSpPr/>
          <p:nvPr/>
        </p:nvSpPr>
        <p:spPr>
          <a:xfrm>
            <a:off x="8054500" y="2503170"/>
            <a:ext cx="2520632" cy="133731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9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Угроза Теракта: последние новости на сегодня, самые свежие сведения |  УФА1.ру - новости Уфы">
            <a:extLst>
              <a:ext uri="{FF2B5EF4-FFF2-40B4-BE49-F238E27FC236}">
                <a16:creationId xmlns:a16="http://schemas.microsoft.com/office/drawing/2014/main" id="{A0D6E6E3-0B73-0ADC-7461-FA473E1C3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76071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В каких странах разрешено свободно носить оружие. В России тоже можно?">
            <a:extLst>
              <a:ext uri="{FF2B5EF4-FFF2-40B4-BE49-F238E27FC236}">
                <a16:creationId xmlns:a16="http://schemas.microsoft.com/office/drawing/2014/main" id="{2C625D28-1A51-4BF5-F870-9799017FC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928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AF34E-3E58-CAA5-D7D5-905E3CE81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9558" y="759767"/>
            <a:ext cx="8689976" cy="2234893"/>
          </a:xfrm>
        </p:spPr>
        <p:txBody>
          <a:bodyPr>
            <a:normAutofit/>
          </a:bodyPr>
          <a:lstStyle/>
          <a:p>
            <a:r>
              <a:rPr lang="ru-RU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Номер «112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»- это круглосуточный, бесплатный номер вызова, на который можно позвонить без сим-карты,  без денег на телефоне, находясь вне зоны сети.</a:t>
            </a:r>
            <a:b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112 экстренный вызов 3d текст | Премиум Фото">
            <a:extLst>
              <a:ext uri="{FF2B5EF4-FFF2-40B4-BE49-F238E27FC236}">
                <a16:creationId xmlns:a16="http://schemas.microsoft.com/office/drawing/2014/main" id="{87E0B3FC-6A99-761D-F32E-7C8199CFB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08" y="2823210"/>
            <a:ext cx="5705475" cy="38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74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9C83D-BA35-C3E8-657B-BCA714CB1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5203" y="683566"/>
            <a:ext cx="4783138" cy="29941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«112»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F48CBE-A474-6AC4-F27F-701BEAD8F7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9" t="8024" r="9339" b="7218"/>
          <a:stretch/>
        </p:blipFill>
        <p:spPr>
          <a:xfrm flipH="1">
            <a:off x="6969360" y="2642625"/>
            <a:ext cx="4977194" cy="3904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AC532D-758E-9B35-1BAA-EE2C41EF31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0" b="8375"/>
          <a:stretch/>
        </p:blipFill>
        <p:spPr>
          <a:xfrm>
            <a:off x="134630" y="833274"/>
            <a:ext cx="6360573" cy="3761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1206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C425F-0B47-EC5A-D838-FB8C7243E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3" y="0"/>
            <a:ext cx="12271513" cy="693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09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269C9-638B-A69B-39C7-910E3A233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6853" y="1168842"/>
            <a:ext cx="7599258" cy="54069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 (101)- Пожарная служба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CD030B-889F-6F37-7ED2-6FE5D568D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706" y="1709532"/>
            <a:ext cx="9247367" cy="498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4E141-EB24-C01D-AA67-F58366DEF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9135" y="1086099"/>
            <a:ext cx="7371785" cy="80631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02(102) –Полиция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14591A-2FA8-4AE6-E8BE-7425CE347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62" y="1892410"/>
            <a:ext cx="8046720" cy="48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4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51CE78-6DD9-48EE-DFFA-055C516B0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703" y="1852654"/>
            <a:ext cx="7521932" cy="48820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AC68E-0E9C-A400-0039-68D4B297F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189" y="1208598"/>
            <a:ext cx="7832959" cy="71561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(103) -Скорая медицинская помощь</a:t>
            </a:r>
          </a:p>
        </p:txBody>
      </p:sp>
    </p:spTree>
    <p:extLst>
      <p:ext uri="{BB962C8B-B14F-4D97-AF65-F5344CB8AC3E}">
        <p14:creationId xmlns:p14="http://schemas.microsoft.com/office/powerpoint/2010/main" val="329679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FAF636-044A-1A73-4906-BC65B9298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1680" y="1327868"/>
            <a:ext cx="7538762" cy="685135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 (104)-газовая служба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4EA543-1CC6-4C80-B5AF-055C33164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2013003"/>
            <a:ext cx="7911548" cy="47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1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3EBB8-2FB3-269A-E5E7-51D68EF78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769415"/>
            <a:ext cx="8689976" cy="2509213"/>
          </a:xfrm>
        </p:spPr>
        <p:txBody>
          <a:bodyPr>
            <a:normAutofit/>
          </a:bodyPr>
          <a:lstStyle/>
          <a:p>
            <a:r>
              <a:rPr lang="ru-RU" sz="4400" b="1" u="sng" dirty="0">
                <a:solidFill>
                  <a:srgbClr val="3B425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вы должны делать, когда позвоните по номеру «112»?</a:t>
            </a:r>
            <a:b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67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73D48-70DD-B8AA-6B86-6B575852E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5" y="1300332"/>
            <a:ext cx="3806190" cy="1933905"/>
          </a:xfrm>
        </p:spPr>
        <p:txBody>
          <a:bodyPr>
            <a:normAutofit/>
          </a:bodyPr>
          <a:lstStyle/>
          <a:p>
            <a:r>
              <a:rPr lang="ru-RU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Внимательно слушай оператора и отвечай на все его вопросы чётко</a:t>
            </a:r>
            <a:br>
              <a:rPr lang="ru-RU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9770CE-05B2-CF22-605E-8197DC193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8381" y="1300332"/>
            <a:ext cx="3971608" cy="2400300"/>
          </a:xfrm>
        </p:spPr>
        <p:txBody>
          <a:bodyPr>
            <a:normAutofit fontScale="475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2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случилось?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2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Где? Сообщи название города или села, название улицы, номер квартиры, номер подъезда, этаж и код домофона.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2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 требуется помощь?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2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Твои фамилия имя, отчество</a:t>
            </a:r>
            <a:r>
              <a:rPr lang="ru-RU" sz="1800" b="1" i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800" b="1" i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трелка: штриховая вправо 3">
            <a:extLst>
              <a:ext uri="{FF2B5EF4-FFF2-40B4-BE49-F238E27FC236}">
                <a16:creationId xmlns:a16="http://schemas.microsoft.com/office/drawing/2014/main" id="{87D3E3D0-C999-06F4-1B87-00D99F1B7B68}"/>
              </a:ext>
            </a:extLst>
          </p:cNvPr>
          <p:cNvSpPr/>
          <p:nvPr/>
        </p:nvSpPr>
        <p:spPr>
          <a:xfrm>
            <a:off x="4320540" y="1828984"/>
            <a:ext cx="2308860" cy="97155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человек, телефон, мобильный телефон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7E25AA01-C603-8597-5536-E89B6A894F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0" r="-2" b="8741"/>
          <a:stretch/>
        </p:blipFill>
        <p:spPr>
          <a:xfrm>
            <a:off x="7871462" y="3959653"/>
            <a:ext cx="4282317" cy="2628716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pic>
        <p:nvPicPr>
          <p:cNvPr id="6" name="Рисунок 5" descr="Изображение выглядит как текст, ноутбук, компьютер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67C0549-3FBB-4616-0C56-9BC1CB4155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151"/>
          <a:stretch/>
        </p:blipFill>
        <p:spPr>
          <a:xfrm flipH="1">
            <a:off x="229185" y="3046167"/>
            <a:ext cx="4091354" cy="2511501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82465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C7885-78F3-6BCE-9D81-FFD770C9E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 номер «112»</a:t>
            </a:r>
          </a:p>
        </p:txBody>
      </p:sp>
      <p:pic>
        <p:nvPicPr>
          <p:cNvPr id="3074" name="Picture 2" descr="Единый номер вызова экстренных служб «112» начал действовать на всей  территории Иркутской области | Новости Иркутска, Иркутской области">
            <a:extLst>
              <a:ext uri="{FF2B5EF4-FFF2-40B4-BE49-F238E27FC236}">
                <a16:creationId xmlns:a16="http://schemas.microsoft.com/office/drawing/2014/main" id="{38CEB088-1A7C-5C13-C5F2-927463F64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2048025"/>
            <a:ext cx="5198745" cy="352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33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229</TotalTime>
  <Words>200</Words>
  <Application>Microsoft Office PowerPoint</Application>
  <PresentationFormat>Широкоэкранный</PresentationFormat>
  <Paragraphs>22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Symbol</vt:lpstr>
      <vt:lpstr>Times New Roman</vt:lpstr>
      <vt:lpstr>Tw Cen MT</vt:lpstr>
      <vt:lpstr>Капля</vt:lpstr>
      <vt:lpstr>Единый номер вызова экстренных оперативных служб «112»</vt:lpstr>
      <vt:lpstr>В 1998 году Российская Федерация утвердила Применение  единого номера экстренных оперативных служб «112»</vt:lpstr>
      <vt:lpstr>  Номер «112» – это номер, на который нужно звонить в случае необходимости экстренной помощи, при угрозе жизни и здоровью человека, при чрезвычайных ситуациях.</vt:lpstr>
      <vt:lpstr>Экстренная помощь</vt:lpstr>
      <vt:lpstr>Презентация PowerPoint</vt:lpstr>
      <vt:lpstr>Презентация PowerPoint</vt:lpstr>
      <vt:lpstr>Презентация PowerPoint</vt:lpstr>
      <vt:lpstr>Презентация PowerPoint</vt:lpstr>
      <vt:lpstr>Угроза жизни и здоровью</vt:lpstr>
      <vt:lpstr>Презентация PowerPoint</vt:lpstr>
      <vt:lpstr>Презентация PowerPoint</vt:lpstr>
      <vt:lpstr>Презентация PowerPoint</vt:lpstr>
      <vt:lpstr>Чрезвычайные ситуации </vt:lpstr>
      <vt:lpstr>Презентация PowerPoint</vt:lpstr>
      <vt:lpstr>Презентация PowerPoint</vt:lpstr>
      <vt:lpstr>Номер «112»- это круглосуточный, бесплатный номер вызова, на который можно позвонить без сим-карты,  без денег на телефоне, находясь вне зоны сети. </vt:lpstr>
      <vt:lpstr>Оператор «112»</vt:lpstr>
      <vt:lpstr>Презентация PowerPoint</vt:lpstr>
      <vt:lpstr>01 (101)- Пожарная служба</vt:lpstr>
      <vt:lpstr>02(102) –Полиция</vt:lpstr>
      <vt:lpstr>03 (103) -Скорая медицинская помощь</vt:lpstr>
      <vt:lpstr>04 (104)-газовая служба</vt:lpstr>
      <vt:lpstr>Что вы должны делать, когда позвоните по номеру «112»? </vt:lpstr>
      <vt:lpstr>Внимательно слушай оператора и отвечай на все его вопросы чётко </vt:lpstr>
      <vt:lpstr>Нарисуй номер «112»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Иванова Александра Андреевна</dc:creator>
  <cp:lastModifiedBy>Иванова Александра Андреевна</cp:lastModifiedBy>
  <cp:revision>11</cp:revision>
  <dcterms:created xsi:type="dcterms:W3CDTF">2024-03-11T00:32:57Z</dcterms:created>
  <dcterms:modified xsi:type="dcterms:W3CDTF">2024-03-14T23:50:49Z</dcterms:modified>
</cp:coreProperties>
</file>